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8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/>
          </p:cNvPr>
          <p:cNvSpPr txBox="1"/>
          <p:nvPr/>
        </p:nvSpPr>
        <p:spPr>
          <a:xfrm>
            <a:off x="0" y="4844068"/>
            <a:ext cx="89633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9781" y="1779662"/>
            <a:ext cx="52006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6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altLang="ko-KR" sz="16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40360" y="555526"/>
            <a:ext cx="52200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</a:t>
            </a:r>
          </a:p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PPT TEMPLATES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7055766" y="4547904"/>
            <a:ext cx="1368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20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ENTER YOUR TITTLE</a:t>
            </a:r>
          </a:p>
        </p:txBody>
      </p:sp>
    </p:spTree>
    <p:extLst>
      <p:ext uri="{BB962C8B-B14F-4D97-AF65-F5344CB8AC3E}">
        <p14:creationId xmlns:p14="http://schemas.microsoft.com/office/powerpoint/2010/main" val="186478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24</Words>
  <Application>Microsoft Office PowerPoint</Application>
  <PresentationFormat>On-screen Show (16:9)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Registered User</cp:lastModifiedBy>
  <cp:revision>20</cp:revision>
  <dcterms:created xsi:type="dcterms:W3CDTF">2014-02-22T02:13:23Z</dcterms:created>
  <dcterms:modified xsi:type="dcterms:W3CDTF">2014-03-15T03:33:17Z</dcterms:modified>
</cp:coreProperties>
</file>